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71" r:id="rId6"/>
    <p:sldId id="262" r:id="rId7"/>
    <p:sldId id="282" r:id="rId8"/>
    <p:sldId id="272" r:id="rId9"/>
    <p:sldId id="277" r:id="rId10"/>
    <p:sldId id="270" r:id="rId11"/>
    <p:sldId id="279" r:id="rId12"/>
    <p:sldId id="280" r:id="rId13"/>
    <p:sldId id="278" r:id="rId14"/>
    <p:sldId id="281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USER\Desktop\A.01\satur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34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Desktop\Alamgir\mete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593" y="0"/>
            <a:ext cx="9631186" cy="68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1000" y="6490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উল্কাপতন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Desktop\Alamgir\Holsinger-20Meteor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"/>
            <a:ext cx="4390571" cy="647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48600" y="5606303"/>
            <a:ext cx="914400" cy="7889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উল্কা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USER\Desktop\Alamgir\mete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44958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680"/>
            <a:ext cx="8991600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Comet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 ধুমকেতু (এলোকেশী)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8" name="Content Placeholder 7" descr="comet-t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55" y="1219200"/>
            <a:ext cx="9009845" cy="5562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নক্ষত্রপতন বা তারাছুটা বলতে কী বুঝ? </a:t>
            </a: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নক্ষত্র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মহাকাশের এক উজ্জ্বল জ্যোতিষ্ক   ব্যাখ্যা কর।</a:t>
            </a: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সৌর পরিবারের সদস্য কারা? তাদের নাম লিখ।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 কর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Come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95401"/>
            <a:ext cx="4191000" cy="5410200"/>
          </a:xfrm>
        </p:spPr>
      </p:pic>
      <p:pic>
        <p:nvPicPr>
          <p:cNvPr id="6" name="Content Placeholder 5" descr="solar-system-monta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660" b="3448"/>
          <a:stretch>
            <a:fillRect/>
          </a:stretch>
        </p:blipFill>
        <p:spPr>
          <a:xfrm>
            <a:off x="4477972" y="1295400"/>
            <a:ext cx="4513628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উল্কা কী?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কয়েকটি জ্যোতিষ্কের নাম বল।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মহাকাশের বিস্ময়কর জ্যোতিষ্কের নাম কি?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 হ্যালির ধুমকেতু কত বছর পর পর দেখা    যায়?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সৌরজগতের গ্রহগুলোর ছবি অংকন করে নিয়ে আসবে।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7" name="Picture 3" descr="C:\Documents and Settings\USER\Desktop\A.01\planet_00ani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7181"/>
            <a:ext cx="8210236" cy="48463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00600" y="6019800"/>
            <a:ext cx="3810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8381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5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534400" cy="5410200"/>
          </a:xfrm>
          <a:solidFill>
            <a:schemeClr val="accent6">
              <a:lumMod val="40000"/>
              <a:lumOff val="60000"/>
            </a:schemeClr>
          </a:solidFill>
        </p:spPr>
        <p:txBody>
          <a:bodyPr numCol="1">
            <a:noAutofit/>
          </a:bodyPr>
          <a:lstStyle/>
          <a:p>
            <a:pPr algn="l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আলমগীর কবির</a:t>
            </a:r>
          </a:p>
          <a:p>
            <a:pPr algn="l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(বিজ্ঞান)</a:t>
            </a:r>
          </a:p>
          <a:p>
            <a:pPr algn="l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হাটবোয়ালিয়া মাধ্যমিক বালিকা বিদ্যালয়</a:t>
            </a:r>
          </a:p>
          <a:p>
            <a:pPr algn="l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ডাকঘর- হাটবোয়ালিয়া</a:t>
            </a:r>
          </a:p>
          <a:p>
            <a:pPr algn="l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উপজেলা- আলমডাংগা, জেলা- চুয়াডাংগা</a:t>
            </a:r>
          </a:p>
          <a:p>
            <a:pPr algn="l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 নম্বর: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০১৯১৫৫১৭৫৮৪, ০১৭১৭২৮৭৪৫৫</a:t>
            </a:r>
          </a:p>
          <a:p>
            <a:pPr algn="l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ই-মেইল: </a:t>
            </a:r>
            <a:r>
              <a:rPr lang="en-US" u="sng" dirty="0" smtClean="0">
                <a:solidFill>
                  <a:schemeClr val="accent1"/>
                </a:solidFill>
                <a:latin typeface="Lucida Fax" pitchFamily="18" charset="0"/>
                <a:cs typeface="NikoshBAN" pitchFamily="2" charset="0"/>
              </a:rPr>
              <a:t>alamgir.kabir78@gmail.com</a:t>
            </a:r>
            <a:endParaRPr lang="bn-BD" u="sng" dirty="0" smtClean="0">
              <a:solidFill>
                <a:schemeClr val="accent1"/>
              </a:solidFill>
              <a:latin typeface="Lucida Fax" pitchFamily="18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450"/>
                            </p:stCondLst>
                            <p:childTnLst>
                              <p:par>
                                <p:cTn id="4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65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147002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153400" cy="4191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9</a:t>
            </a:r>
            <a:r>
              <a:rPr lang="bn-BD" sz="6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বিষয়: ভূগোল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endPara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bn-BD" sz="73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229600" cy="45243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জ্যোতিষ্ক কী তা ব্যাখা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প্রকার জ্যোতিষ্কগুলোকে চিহ্নিত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সৌরজগত কাকে বলে ও সৌরজগতের গ্রহগুলোর নাম উল্লেখ করতে পারবে।</a:t>
            </a:r>
          </a:p>
          <a:p>
            <a:pPr marL="742950" indent="-742950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Desktop\Alamgir\Sunr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1155"/>
            <a:ext cx="4495800" cy="3215445"/>
          </a:xfrm>
          <a:prstGeom prst="rect">
            <a:avLst/>
          </a:prstGeom>
          <a:noFill/>
        </p:spPr>
      </p:pic>
      <p:pic>
        <p:nvPicPr>
          <p:cNvPr id="5" name="Picture 2" descr="C:\Documents and Settings\USER\Desktop\Alamgir\blue-planet-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200"/>
            <a:ext cx="4419600" cy="3200400"/>
          </a:xfrm>
          <a:prstGeom prst="rect">
            <a:avLst/>
          </a:prstGeom>
          <a:noFill/>
        </p:spPr>
      </p:pic>
      <p:pic>
        <p:nvPicPr>
          <p:cNvPr id="6" name="Picture 2" descr="C:\Documents and Settings\USER\Desktop\Alamgir\st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335216"/>
            <a:ext cx="4572000" cy="3399692"/>
          </a:xfrm>
          <a:prstGeom prst="rect">
            <a:avLst/>
          </a:prstGeom>
          <a:noFill/>
        </p:spPr>
      </p:pic>
      <p:pic>
        <p:nvPicPr>
          <p:cNvPr id="6146" name="Picture 2" descr="C:\Documents and Settings\USER\Desktop\Alamgir\mete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352800"/>
            <a:ext cx="4343400" cy="3384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bn-BD" sz="4400" u="sng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জ্যোতিষ্কমন্ডলী ও সৌরজগত 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Desktop\Alamgir\st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505200" cy="2606430"/>
          </a:xfrm>
          <a:prstGeom prst="rect">
            <a:avLst/>
          </a:prstGeom>
          <a:noFill/>
        </p:spPr>
      </p:pic>
      <p:pic>
        <p:nvPicPr>
          <p:cNvPr id="3" name="Picture 2" descr="C:\Documents and Settings\USER\Desktop\Alamgir\west_Com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3371850" cy="2514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457200"/>
            <a:ext cx="2268151" cy="67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ধুমকেতু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Documents and Settings\USER\Desktop\Alamgir\milky_way-galaxy.jpg"/>
          <p:cNvPicPr>
            <a:picLocks noChangeAspect="1" noChangeArrowheads="1"/>
          </p:cNvPicPr>
          <p:nvPr/>
        </p:nvPicPr>
        <p:blipFill>
          <a:blip r:embed="rId4" cstate="print"/>
          <a:srcRect t="5556"/>
          <a:stretch>
            <a:fillRect/>
          </a:stretch>
        </p:blipFill>
        <p:spPr bwMode="auto">
          <a:xfrm>
            <a:off x="533400" y="3200400"/>
            <a:ext cx="3352800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5715000"/>
            <a:ext cx="3810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ছায়াপথ বা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Milky way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piral-galax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200400"/>
            <a:ext cx="3276600" cy="21760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5715000"/>
            <a:ext cx="16764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গ্যালাক্সী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USER\Desktop\Alamgir\splash-plan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31520" y="5943600"/>
            <a:ext cx="86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4724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মংগল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657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56020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2286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শনি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914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1156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নেপচুন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3400" y="2362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প্লুটো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38780"/>
            <a:ext cx="2590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95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জ্যোতিষ্ক কী? </a:t>
            </a:r>
          </a:p>
          <a:p>
            <a:pPr marL="742950" indent="-74295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সৌরজগত কাকে বলে?</a:t>
            </a:r>
          </a:p>
          <a:p>
            <a:pPr marL="742950" indent="-74295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ছবিতে কোন জ্যোতিষ্ক দেখা যাচ্ছে?</a:t>
            </a:r>
          </a:p>
          <a:p>
            <a:pPr marL="742950" indent="-742950"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Documents and Settings\USER\Desktop\Alamgir\su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38600"/>
            <a:ext cx="3200400" cy="223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192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স্বাগতম</vt:lpstr>
      <vt:lpstr>শিক্ষক পরিচিতি </vt:lpstr>
      <vt:lpstr>পাঠ পরিচিতি </vt:lpstr>
      <vt:lpstr>শিখনফল </vt:lpstr>
      <vt:lpstr>Slide 5</vt:lpstr>
      <vt:lpstr>পাঠ ঘোষণা</vt:lpstr>
      <vt:lpstr>Slide 7</vt:lpstr>
      <vt:lpstr>Slide 8</vt:lpstr>
      <vt:lpstr>একক কাজ</vt:lpstr>
      <vt:lpstr>Slide 10</vt:lpstr>
      <vt:lpstr>Slide 11</vt:lpstr>
      <vt:lpstr>Comet বা ধুমকেতু (এলোকেশী)</vt:lpstr>
      <vt:lpstr>দলীয় কাজ</vt:lpstr>
      <vt:lpstr>ছবিগুলো লক্ষ কর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Nazmul Islam Khan</dc:creator>
  <cp:lastModifiedBy>Nazmul Islam Khan</cp:lastModifiedBy>
  <cp:revision>185</cp:revision>
  <dcterms:created xsi:type="dcterms:W3CDTF">2006-08-16T00:00:00Z</dcterms:created>
  <dcterms:modified xsi:type="dcterms:W3CDTF">2013-04-13T05:01:42Z</dcterms:modified>
</cp:coreProperties>
</file>